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57" r:id="rId4"/>
    <p:sldId id="261" r:id="rId5"/>
    <p:sldId id="281" r:id="rId6"/>
    <p:sldId id="263" r:id="rId7"/>
    <p:sldId id="264" r:id="rId8"/>
    <p:sldId id="267" r:id="rId9"/>
    <p:sldId id="268" r:id="rId10"/>
    <p:sldId id="271" r:id="rId11"/>
    <p:sldId id="272" r:id="rId12"/>
    <p:sldId id="269" r:id="rId13"/>
    <p:sldId id="270" r:id="rId14"/>
    <p:sldId id="274" r:id="rId15"/>
    <p:sldId id="280" r:id="rId16"/>
    <p:sldId id="275" r:id="rId17"/>
    <p:sldId id="282" r:id="rId18"/>
    <p:sldId id="276" r:id="rId19"/>
    <p:sldId id="277" r:id="rId20"/>
    <p:sldId id="278" r:id="rId21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BD51C85-1EE6-422A-B34D-31F040D724E7}">
          <p14:sldIdLst>
            <p14:sldId id="258"/>
          </p14:sldIdLst>
        </p14:section>
        <p14:section name="タイトルなしのセクション" id="{57248A10-C010-4CCA-995E-AE1E8E40F47F}">
          <p14:sldIdLst>
            <p14:sldId id="259"/>
            <p14:sldId id="257"/>
          </p14:sldIdLst>
        </p14:section>
        <p14:section name="タイトルなしのセクション" id="{EFDAA342-F3E5-41C5-92CC-F5CFFB54EC4E}">
          <p14:sldIdLst>
            <p14:sldId id="261"/>
            <p14:sldId id="281"/>
          </p14:sldIdLst>
        </p14:section>
        <p14:section name="タイトルなしのセクション" id="{7383C6DD-D0B2-400B-BE5B-9E3FB7567E37}">
          <p14:sldIdLst>
            <p14:sldId id="263"/>
            <p14:sldId id="264"/>
          </p14:sldIdLst>
        </p14:section>
        <p14:section name="タイトルなしのセクション" id="{8B6B0569-75D0-4A62-97C6-863EE3F8882A}">
          <p14:sldIdLst/>
        </p14:section>
        <p14:section name="タイトルなしのセクション" id="{10570CBF-DDF3-4124-A732-806F16431AEF}">
          <p14:sldIdLst>
            <p14:sldId id="267"/>
            <p14:sldId id="268"/>
          </p14:sldIdLst>
        </p14:section>
        <p14:section name="タイトルなしのセクション" id="{C6873761-7636-4783-A129-F103081ECE93}">
          <p14:sldIdLst>
            <p14:sldId id="271"/>
            <p14:sldId id="272"/>
          </p14:sldIdLst>
        </p14:section>
        <p14:section name="タイトルなしのセクション" id="{2E2E5B15-0BAA-41B1-878C-F132B4EF49DC}">
          <p14:sldIdLst>
            <p14:sldId id="269"/>
            <p14:sldId id="270"/>
            <p14:sldId id="274"/>
            <p14:sldId id="280"/>
            <p14:sldId id="275"/>
            <p14:sldId id="282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51" d="100"/>
          <a:sy n="51" d="100"/>
        </p:scale>
        <p:origin x="17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2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87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6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70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11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9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45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29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14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3165B-C70E-4F1A-A3CF-36DB84B660F5}" type="datetimeFigureOut">
              <a:rPr kumimoji="1" lang="ja-JP" altLang="en-US" smtClean="0"/>
              <a:t>2020/12/4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6C83-C045-4303-B5BE-A8D547C57F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8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62.png"/><Relationship Id="rId7" Type="http://schemas.openxmlformats.org/officeDocument/2006/relationships/image" Target="../media/image1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0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19" Type="http://schemas.openxmlformats.org/officeDocument/2006/relationships/image" Target="../media/image23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" y="-1"/>
            <a:ext cx="6435969" cy="990599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029" cy="9905999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96460" y="1289537"/>
            <a:ext cx="5861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portfolio</a:t>
            </a:r>
            <a:endParaRPr kumimoji="1" lang="ja-JP" altLang="en-US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1113691" y="2612976"/>
            <a:ext cx="5052647" cy="0"/>
          </a:xfrm>
          <a:prstGeom prst="line">
            <a:avLst/>
          </a:prstGeom>
          <a:ln>
            <a:solidFill>
              <a:srgbClr val="594E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383322" y="2872154"/>
            <a:ext cx="451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吉田学園情報ビジネス専門学校</a:t>
            </a:r>
            <a:endParaRPr kumimoji="1" lang="en-US" altLang="ja-JP" sz="2000" dirty="0" smtClean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ゲームスペシャリスト学科　二階堂汰一</a:t>
            </a:r>
            <a:endParaRPr kumimoji="1" lang="ja-JP" altLang="en-US" sz="20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87" y="3880247"/>
            <a:ext cx="2928771" cy="3281249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64" y="4101654"/>
            <a:ext cx="1049217" cy="104921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/>
          <a:stretch/>
        </p:blipFill>
        <p:spPr>
          <a:xfrm>
            <a:off x="1279403" y="5187981"/>
            <a:ext cx="4886935" cy="34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5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64121" y="7202128"/>
            <a:ext cx="6529758" cy="2461702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71053" y="1867554"/>
            <a:ext cx="6715892" cy="5092404"/>
          </a:xfrm>
          <a:prstGeom prst="roundRect">
            <a:avLst/>
          </a:prstGeom>
          <a:solidFill>
            <a:schemeClr val="accent5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164120" y="1951842"/>
            <a:ext cx="6529758" cy="492382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0831" y="7425190"/>
            <a:ext cx="625207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開発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環境</a:t>
            </a:r>
            <a:r>
              <a:rPr lang="en-US" altLang="ja-JP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言語     使用ソフト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Visual 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Studio 2015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C++</a:t>
            </a: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DirectX 9</a:t>
            </a: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制作人数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期間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</a:t>
            </a:r>
            <a:r>
              <a:rPr lang="ja-JP" altLang="en-US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</a:t>
            </a:r>
            <a:r>
              <a:rPr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10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時間</a:t>
            </a:r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          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91412" y="733557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制作情報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026" name="Picture 2" descr="https://media.discordapp.net/attachments/567594338029404162/781183512769986598/7D9060EA-E97F-4E2D-9CCC-4223AB8E32DE.png?width=1079&amp;height=2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42" y="90583"/>
            <a:ext cx="6329746" cy="158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 descr="Adobe &lt;strong&gt;Photoshop 2021&lt;/strong&gt; v22.0.0.10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4" y="8262682"/>
            <a:ext cx="485947" cy="485947"/>
          </a:xfrm>
          <a:prstGeom prst="rect">
            <a:avLst/>
          </a:prstGeom>
        </p:spPr>
      </p:pic>
      <p:pic>
        <p:nvPicPr>
          <p:cNvPr id="20" name="図 19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8270666"/>
            <a:ext cx="432385" cy="43238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0" y="8282078"/>
            <a:ext cx="432385" cy="43238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7" y="3282210"/>
            <a:ext cx="2310498" cy="117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5" y="3268776"/>
            <a:ext cx="2310498" cy="117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6" name="Picture 2" descr="https://media.discordapp.net/attachments/567594338029404162/781733059548413952/HG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86" y="1985661"/>
            <a:ext cx="2700451" cy="9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291412" y="4627128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10830" y="5131909"/>
            <a:ext cx="3997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       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2D</a:t>
            </a:r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チキンゲーム</a:t>
            </a:r>
            <a:r>
              <a:rPr lang="en-US" altLang="ja-JP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    </a:t>
            </a:r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人数   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対応デバイス　キーボード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実行環境 　　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Windows10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91412" y="2181669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紹介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91412" y="2762193"/>
            <a:ext cx="637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滑走路ぎりぎりで機体を止めて相手と競おう！！</a:t>
            </a:r>
            <a:endParaRPr lang="en-US" altLang="ja-JP" sz="20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44331" y="9387422"/>
            <a:ext cx="535537" cy="468923"/>
            <a:chOff x="6362709" y="9387422"/>
            <a:chExt cx="535537" cy="468923"/>
          </a:xfrm>
        </p:grpSpPr>
        <p:sp>
          <p:nvSpPr>
            <p:cNvPr id="22" name="楕円 21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421259" y="9423790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8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4" name="テキスト ボックス 3"/>
          <p:cNvSpPr txBox="1"/>
          <p:nvPr/>
        </p:nvSpPr>
        <p:spPr>
          <a:xfrm>
            <a:off x="4193190" y="5163888"/>
            <a:ext cx="3387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極力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デバイスに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触れない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en-US" altLang="ja-JP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distance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  <a:endParaRPr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193190" y="4687281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制作テーマ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6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71053" y="7097663"/>
            <a:ext cx="6715892" cy="2670629"/>
          </a:xfrm>
          <a:prstGeom prst="roundRect">
            <a:avLst/>
          </a:prstGeom>
          <a:solidFill>
            <a:schemeClr val="accent5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64120" y="7186378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1488" y="721107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を終えての感想</a:t>
            </a:r>
            <a:endParaRPr lang="en-US" altLang="ja-JP" sz="2800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1053" y="97523"/>
            <a:ext cx="6715892" cy="6862434"/>
          </a:xfrm>
          <a:prstGeom prst="roundRect">
            <a:avLst/>
          </a:prstGeom>
          <a:solidFill>
            <a:schemeClr val="accent5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64120" y="187567"/>
            <a:ext cx="6529758" cy="667043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488" y="43868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担当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した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役割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4571424"/>
            <a:ext cx="3057157" cy="17201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テキスト ボックス 19"/>
          <p:cNvSpPr txBox="1"/>
          <p:nvPr/>
        </p:nvSpPr>
        <p:spPr>
          <a:xfrm>
            <a:off x="3694398" y="4220371"/>
            <a:ext cx="30252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自機に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慣性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を与えることで、ブレーキを押しても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すぐ止まらないように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実装しました。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en-US" altLang="ja-JP" sz="8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ぎりぎりを表現するために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何度もパラメータを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調整しました。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487" y="3861052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アピールポイント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7336" y="961909"/>
            <a:ext cx="592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・リーダー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24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97336" y="2202952"/>
            <a:ext cx="592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・メインプログラマ</a:t>
            </a:r>
            <a:endParaRPr kumimoji="1" lang="en-US" altLang="ja-JP" sz="24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71487" y="2664479"/>
            <a:ext cx="609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プランナーと話し合いゲームに組み込めるか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時間内で実装できるかなどの相談をしながら作業しました。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3807" y="1406351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チーム内で話しやすい環境を作るために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率先して話し合い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を行いました。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9" name="グループ化 18"/>
          <p:cNvGrpSpPr/>
          <p:nvPr/>
        </p:nvGrpSpPr>
        <p:grpSpPr>
          <a:xfrm>
            <a:off x="6362709" y="9387422"/>
            <a:ext cx="546868" cy="468923"/>
            <a:chOff x="6362709" y="9387422"/>
            <a:chExt cx="546868" cy="468923"/>
          </a:xfrm>
        </p:grpSpPr>
        <p:sp>
          <p:nvSpPr>
            <p:cNvPr id="21" name="楕円 20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432590" y="9437217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9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471487" y="7679028"/>
            <a:ext cx="59875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ハッカソン初参加での作品で</a:t>
            </a:r>
            <a:r>
              <a:rPr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10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時間でゲームを作るうえで、チームメンバーとの</a:t>
            </a:r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話し合いと情報共有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が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いかに大切なことなのかを知りました。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8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今回の反省が</a:t>
            </a:r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自身を大きく成長させた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ので、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今後のチーム制作に活かしていきたいです。</a:t>
            </a:r>
          </a:p>
          <a:p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3" y="1523999"/>
            <a:ext cx="9906001" cy="6858001"/>
          </a:xfrm>
          <a:prstGeom prst="rect">
            <a:avLst/>
          </a:prstGeom>
        </p:spPr>
      </p:pic>
      <p:sp>
        <p:nvSpPr>
          <p:cNvPr id="17" name="角丸四角形 16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3">
              <a:alpha val="57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64121" y="7202128"/>
            <a:ext cx="6529758" cy="2461702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71053" y="1867554"/>
            <a:ext cx="6715892" cy="5092404"/>
          </a:xfrm>
          <a:prstGeom prst="roundRect">
            <a:avLst/>
          </a:prstGeom>
          <a:solidFill>
            <a:schemeClr val="accent3">
              <a:alpha val="57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64120" y="1934172"/>
            <a:ext cx="6529758" cy="492382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1412" y="733557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制作情報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76" y="140533"/>
            <a:ext cx="4606670" cy="176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10831" y="7425190"/>
            <a:ext cx="625207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開発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環境</a:t>
            </a:r>
            <a:r>
              <a:rPr lang="en-US" altLang="ja-JP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使用言語    使用ソフト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Visual 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Studio 2015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C++</a:t>
            </a: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DirectX 9</a:t>
            </a: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制作人数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期間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7</a:t>
            </a:r>
            <a:r>
              <a:rPr lang="ja-JP" altLang="en-US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</a:t>
            </a:r>
            <a:r>
              <a:rPr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 １か月</a:t>
            </a:r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          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1" y="8703051"/>
            <a:ext cx="594418" cy="59441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1" y="3559697"/>
            <a:ext cx="1813022" cy="1019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5" name="図 24" descr="Adobe &lt;strong&gt;Photoshop 2021&lt;/strong&gt; v22.0.0.10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4" y="8262682"/>
            <a:ext cx="485947" cy="485947"/>
          </a:xfrm>
          <a:prstGeom prst="rect">
            <a:avLst/>
          </a:prstGeom>
        </p:spPr>
      </p:pic>
      <p:pic>
        <p:nvPicPr>
          <p:cNvPr id="28" name="図 27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8270666"/>
            <a:ext cx="432385" cy="432385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0" y="8282078"/>
            <a:ext cx="432385" cy="4323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11" y="3559697"/>
            <a:ext cx="1813022" cy="1067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テキスト ボックス 23"/>
          <p:cNvSpPr txBox="1"/>
          <p:nvPr/>
        </p:nvSpPr>
        <p:spPr>
          <a:xfrm>
            <a:off x="291412" y="4627128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9798" y="5109938"/>
            <a:ext cx="5346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         サードパーソンシューティング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   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対応デバイス　推奨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キーボード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                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ゲームパッド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(DirectInput)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実行環境 　　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Windows10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1412" y="2181669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紹介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91412" y="2762193"/>
            <a:ext cx="637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敵の基地に潜入し、基地の爆発を目標とした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ステルスアクションゲーム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16902" y="9387422"/>
            <a:ext cx="645752" cy="468923"/>
            <a:chOff x="6335280" y="9387422"/>
            <a:chExt cx="645752" cy="468923"/>
          </a:xfrm>
        </p:grpSpPr>
        <p:sp>
          <p:nvSpPr>
            <p:cNvPr id="33" name="楕円 32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6335280" y="9437217"/>
              <a:ext cx="64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10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2d</a:t>
            </a:r>
            <a:r>
              <a:rPr lang="ja-JP" altLang="en-US" dirty="0" smtClean="0"/>
              <a:t>シューティング</a:t>
            </a:r>
            <a:r>
              <a:rPr lang="en-US" altLang="ja-JP" dirty="0" smtClean="0"/>
              <a:t>(</a:t>
            </a:r>
            <a:r>
              <a:rPr lang="ja-JP" altLang="en-US" dirty="0" smtClean="0"/>
              <a:t>個人</a:t>
            </a:r>
            <a:r>
              <a:rPr lang="en-US" altLang="ja-JP" dirty="0" smtClean="0"/>
              <a:t>)2P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r>
              <a:rPr kumimoji="1" lang="ja-JP" altLang="en-US" sz="4000" dirty="0" smtClean="0"/>
              <a:t>アピールポイント</a:t>
            </a:r>
            <a:endParaRPr kumimoji="1" lang="en-US" altLang="ja-JP" sz="4000" dirty="0" smtClean="0"/>
          </a:p>
          <a:p>
            <a:endParaRPr kumimoji="1" lang="en-US" altLang="ja-JP" sz="4000" dirty="0" smtClean="0"/>
          </a:p>
          <a:p>
            <a:r>
              <a:rPr kumimoji="1" lang="ja-JP" altLang="en-US" sz="4000" dirty="0" smtClean="0"/>
              <a:t>頑張ったと</a:t>
            </a:r>
            <a:r>
              <a:rPr lang="ja-JP" altLang="en-US" sz="4000" dirty="0" smtClean="0"/>
              <a:t>ころ</a:t>
            </a:r>
            <a:endParaRPr lang="en-US" altLang="ja-JP" sz="4000" dirty="0" smtClean="0"/>
          </a:p>
          <a:p>
            <a:pPr marL="0" indent="0">
              <a:buNone/>
            </a:pPr>
            <a:r>
              <a:rPr lang="ja-JP" altLang="en-US" sz="4000" dirty="0" smtClean="0"/>
              <a:t>リプレイ機能の実装</a:t>
            </a:r>
            <a:endParaRPr lang="en-US" altLang="ja-JP" sz="4000" dirty="0" smtClean="0"/>
          </a:p>
          <a:p>
            <a:r>
              <a:rPr kumimoji="1" lang="ja-JP" altLang="en-US" sz="4000" dirty="0"/>
              <a:t>何</a:t>
            </a:r>
            <a:r>
              <a:rPr kumimoji="1" lang="ja-JP" altLang="en-US" sz="4000" dirty="0" smtClean="0"/>
              <a:t>を得た</a:t>
            </a:r>
            <a:r>
              <a:rPr lang="ja-JP" altLang="en-US" sz="4000" dirty="0" smtClean="0"/>
              <a:t>か</a:t>
            </a:r>
            <a:endParaRPr lang="en-US" altLang="ja-JP" sz="4000" dirty="0" smtClean="0"/>
          </a:p>
          <a:p>
            <a:endParaRPr kumimoji="1" lang="en-US" altLang="ja-JP" dirty="0" smtClean="0"/>
          </a:p>
        </p:txBody>
      </p:sp>
      <p:sp>
        <p:nvSpPr>
          <p:cNvPr id="9" name="角丸四角形 8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3">
              <a:alpha val="57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488" y="7211079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を終えての感想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71053" y="97525"/>
            <a:ext cx="6715892" cy="6862434"/>
          </a:xfrm>
          <a:prstGeom prst="roundRect">
            <a:avLst/>
          </a:prstGeom>
          <a:solidFill>
            <a:schemeClr val="accent3">
              <a:alpha val="57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64120" y="187569"/>
            <a:ext cx="6529758" cy="667043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1488" y="438689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担当した役割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58760" y="7707781"/>
            <a:ext cx="610190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今回のチーム制作では、ハッカソンで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反省を活かし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スケジュール管理とメンバー全員の進行状況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の把握をし、スムーズに制作を進められました。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リーダ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ーとして、メンバー全員とコミュニケーションをとることで</a:t>
            </a:r>
            <a:r>
              <a:rPr lang="ja-JP" altLang="en-US" sz="20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チーム一体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となり、各役割からの意見を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制作に活かせたのでとても良かったです。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28785" y="5018675"/>
            <a:ext cx="3393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パーティクル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を実装し、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敵の中心から放出させることで、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敵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に弾が当たっているの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か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わかる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よう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にしました。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0" y="1349531"/>
            <a:ext cx="1904444" cy="95986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4" y="1459045"/>
            <a:ext cx="2517898" cy="846034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65152" y="2337037"/>
            <a:ext cx="622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ガントチャート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や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素材チェックリスト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を作成して、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チーム内の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をスムーズに進める取り組みをしました。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1488" y="419293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アピールポイント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7336" y="961909"/>
            <a:ext cx="592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・リーダー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24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97337" y="3009211"/>
            <a:ext cx="592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・エフェクトやサウンドのプログラム</a:t>
            </a:r>
            <a:endParaRPr kumimoji="1" lang="en-US" altLang="ja-JP" sz="24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5152" y="3417120"/>
            <a:ext cx="609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リソース班と常に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しプランナーの要望通りに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実装しました。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5" y="4836102"/>
            <a:ext cx="2591984" cy="1597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5" name="グループ化 24"/>
          <p:cNvGrpSpPr/>
          <p:nvPr/>
        </p:nvGrpSpPr>
        <p:grpSpPr>
          <a:xfrm>
            <a:off x="6362709" y="9387422"/>
            <a:ext cx="476987" cy="468923"/>
            <a:chOff x="6362709" y="9387422"/>
            <a:chExt cx="476987" cy="468923"/>
          </a:xfrm>
        </p:grpSpPr>
        <p:sp>
          <p:nvSpPr>
            <p:cNvPr id="26" name="楕円 25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362709" y="9437217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11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3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3726"/>
            <a:ext cx="3810000" cy="21971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113374"/>
            <a:ext cx="3810000" cy="21971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4310474"/>
            <a:ext cx="3810000" cy="21971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-102421"/>
            <a:ext cx="3810000" cy="21971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94679"/>
            <a:ext cx="3810000" cy="21971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291779"/>
            <a:ext cx="3810000" cy="21971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6503176"/>
            <a:ext cx="3810000" cy="21971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484481"/>
            <a:ext cx="3810000" cy="21971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695878"/>
            <a:ext cx="3810000" cy="21971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677183"/>
            <a:ext cx="3810000" cy="219710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72495" y="1255926"/>
            <a:ext cx="6715892" cy="576619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65562" y="1353711"/>
            <a:ext cx="6529758" cy="5562903"/>
          </a:xfrm>
          <a:prstGeom prst="roundRect">
            <a:avLst/>
          </a:prstGeom>
          <a:solidFill>
            <a:schemeClr val="bg1">
              <a:lumMod val="95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1115" y="1681487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イベント内容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3">
              <a:lumMod val="40000"/>
              <a:lumOff val="6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1115" y="7328894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4066" y="2190909"/>
            <a:ext cx="622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オープンキャンパスのスタッフとして高校生の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サポートや交流をする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イベントです。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6" y="3170628"/>
            <a:ext cx="2466535" cy="16467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テキスト ボックス 14"/>
          <p:cNvSpPr txBox="1"/>
          <p:nvPr/>
        </p:nvSpPr>
        <p:spPr>
          <a:xfrm>
            <a:off x="3106614" y="3305908"/>
            <a:ext cx="33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高校生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に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分かりやすく説明</a:t>
            </a:r>
            <a:endParaRPr lang="en-US" altLang="ja-JP" sz="2200" b="1" dirty="0" smtClean="0">
              <a:solidFill>
                <a:srgbClr val="FF0000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することは難しかったです。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67" y="4817361"/>
            <a:ext cx="2481136" cy="16467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テキスト ボックス 15"/>
          <p:cNvSpPr txBox="1"/>
          <p:nvPr/>
        </p:nvSpPr>
        <p:spPr>
          <a:xfrm>
            <a:off x="513254" y="5268826"/>
            <a:ext cx="37256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高校生の進路相談を聞きながら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学校の良さや強み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伝えています。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1115" y="7851924"/>
            <a:ext cx="60256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担任の先生に選抜された人しか参加できないイベントで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学校の顔として入学を考えてる高校生と関わることができ、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責任感ある仕事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を体験できたので良かったです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。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8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高校生と関われる数少ない機会だったので、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とても貴重な体験でした。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4" y="-185009"/>
            <a:ext cx="4762500" cy="1590675"/>
          </a:xfrm>
          <a:prstGeom prst="rect">
            <a:avLst/>
          </a:prstGeom>
        </p:spPr>
      </p:pic>
      <p:grpSp>
        <p:nvGrpSpPr>
          <p:cNvPr id="28" name="グループ化 27"/>
          <p:cNvGrpSpPr/>
          <p:nvPr/>
        </p:nvGrpSpPr>
        <p:grpSpPr>
          <a:xfrm>
            <a:off x="32019" y="9387422"/>
            <a:ext cx="703845" cy="468923"/>
            <a:chOff x="6350397" y="9387422"/>
            <a:chExt cx="703845" cy="468923"/>
          </a:xfrm>
        </p:grpSpPr>
        <p:sp>
          <p:nvSpPr>
            <p:cNvPr id="29" name="楕円 28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350397" y="9434987"/>
              <a:ext cx="70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12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1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11502"/>
            <a:ext cx="2219325" cy="328770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8298"/>
            <a:ext cx="4653366" cy="328770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4411502"/>
            <a:ext cx="4653366" cy="328770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6618298"/>
            <a:ext cx="4653366" cy="3287701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0" y="-2090"/>
            <a:ext cx="4653366" cy="3287701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1" y="2204706"/>
            <a:ext cx="4653366" cy="3287701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34" y="-2090"/>
            <a:ext cx="4653366" cy="328770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34" y="2204706"/>
            <a:ext cx="4653366" cy="3287701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72495" y="1255926"/>
            <a:ext cx="6715892" cy="5766197"/>
          </a:xfrm>
          <a:prstGeom prst="roundRect">
            <a:avLst/>
          </a:prstGeom>
          <a:solidFill>
            <a:schemeClr val="accent6">
              <a:alpha val="57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65562" y="1353711"/>
            <a:ext cx="6529758" cy="5562903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9392" y="2220081"/>
            <a:ext cx="63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制作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したゲームを先輩や後輩にプレイ、評価してもらい、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自分も先輩や後輩の作品をプレイして評価するイベントです。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69" y="3199761"/>
            <a:ext cx="3035131" cy="1707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2" y="3199761"/>
            <a:ext cx="3035131" cy="1707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329392" y="5073208"/>
            <a:ext cx="6192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作品の説明をして先輩や後輩から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良い点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、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悪い点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指摘やアドバイスを頂きました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115" y="1681487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イベント内容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076" name="Picture 4" descr="https://media.discordapp.net/attachments/567594338029404162/781737375209881620/happyou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28096" r="33080" b="25915"/>
          <a:stretch/>
        </p:blipFill>
        <p:spPr bwMode="auto">
          <a:xfrm>
            <a:off x="1028514" y="0"/>
            <a:ext cx="4794738" cy="12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2" r="24894"/>
          <a:stretch/>
        </p:blipFill>
        <p:spPr>
          <a:xfrm rot="16200000">
            <a:off x="2102137" y="4586799"/>
            <a:ext cx="1019263" cy="34384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テキスト ボックス 3"/>
          <p:cNvSpPr txBox="1"/>
          <p:nvPr/>
        </p:nvSpPr>
        <p:spPr>
          <a:xfrm>
            <a:off x="4388437" y="6040592"/>
            <a:ext cx="286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評価シートです！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6">
              <a:alpha val="57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41115" y="7328894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1115" y="7885190"/>
            <a:ext cx="6882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先輩や後輩からアドバイスを頂くだけではなく、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他の人の作品をプレイすることで、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0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同じテーマでも全然違う作品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を知ることができました。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このイベントを通し自分には無いアイデアを見つけ、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今後のゲーム制作での</a:t>
            </a:r>
            <a:r>
              <a:rPr lang="ja-JP" altLang="en-US" sz="20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考え方が広がり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とても良かったです。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6375093" y="9374913"/>
            <a:ext cx="683747" cy="468923"/>
            <a:chOff x="6362709" y="9387422"/>
            <a:chExt cx="683747" cy="468923"/>
          </a:xfrm>
        </p:grpSpPr>
        <p:sp>
          <p:nvSpPr>
            <p:cNvPr id="26" name="楕円 25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362709" y="9434838"/>
              <a:ext cx="683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13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0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6858000" cy="9906000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72495" y="1255926"/>
            <a:ext cx="6715892" cy="5766197"/>
          </a:xfrm>
          <a:prstGeom prst="roundRect">
            <a:avLst/>
          </a:prstGeom>
          <a:solidFill>
            <a:srgbClr val="7030A0">
              <a:alpha val="5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165562" y="1353711"/>
            <a:ext cx="6529758" cy="5562903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40540" y="2257644"/>
            <a:ext cx="617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先生が選抜した主に古いタイトルが設定され、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全学年で練習して競います。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5" y="3186223"/>
            <a:ext cx="2608383" cy="1539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95" y="4814310"/>
            <a:ext cx="3094028" cy="17403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テキスト ボックス 32"/>
          <p:cNvSpPr txBox="1"/>
          <p:nvPr/>
        </p:nvSpPr>
        <p:spPr>
          <a:xfrm>
            <a:off x="2932250" y="3398395"/>
            <a:ext cx="37803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ゲームタイトルは、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「</a:t>
            </a:r>
            <a:r>
              <a:rPr lang="en-US" altLang="ja-JP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THE HOUSE OF THE DEAD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」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でした。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56101" y="5269698"/>
            <a:ext cx="29287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先輩後輩と交流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する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ことができたので、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とても楽しかったです。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1115" y="1681487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イベント内容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0" y="-136192"/>
            <a:ext cx="4762500" cy="1590675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rgbClr val="7030A0">
              <a:alpha val="5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41115" y="7328894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1115" y="7856220"/>
            <a:ext cx="67025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そのゲームでしか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プレイできない専用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コントローラー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使用したゲーム体験を通し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、ゲームへの</a:t>
            </a:r>
            <a:r>
              <a:rPr lang="ja-JP" altLang="en-US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没入感を高める効果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が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あると実感しました。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今回のイベントを通し、普段プレイしないゲームの面白さを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学び、</a:t>
            </a:r>
            <a:r>
              <a:rPr lang="ja-JP" altLang="en-US" sz="20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新たな体験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をすることができたの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で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良かったです。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30405" y="9387422"/>
            <a:ext cx="612619" cy="468923"/>
            <a:chOff x="6348783" y="9387422"/>
            <a:chExt cx="612619" cy="468923"/>
          </a:xfrm>
        </p:grpSpPr>
        <p:sp>
          <p:nvSpPr>
            <p:cNvPr id="19" name="楕円 18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348783" y="9437217"/>
              <a:ext cx="612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14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6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72495" y="1255926"/>
            <a:ext cx="6715892" cy="5766197"/>
          </a:xfrm>
          <a:prstGeom prst="roundRect">
            <a:avLst/>
          </a:prstGeom>
          <a:solidFill>
            <a:schemeClr val="accent4">
              <a:lumMod val="75000"/>
              <a:alpha val="5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65562" y="1353711"/>
            <a:ext cx="6529758" cy="5562903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5" y="3456309"/>
            <a:ext cx="2227091" cy="1590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テキスト ボックス 10"/>
          <p:cNvSpPr txBox="1"/>
          <p:nvPr/>
        </p:nvSpPr>
        <p:spPr>
          <a:xfrm>
            <a:off x="341115" y="1681487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イベント内容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" y="2332892"/>
            <a:ext cx="593187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委員会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で開催したクラス内のゲーム大会です。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ゲームタイトルは</a:t>
            </a:r>
            <a:r>
              <a:rPr lang="ja-JP" altLang="en-US" sz="2200" b="1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「フライングパワーディスク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「スーパーマリオストライカーズ」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です。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94723" y="3733723"/>
            <a:ext cx="37730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学級副委員長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として運営し、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イベントの様子を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写真撮影していました。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23" y="5046628"/>
            <a:ext cx="2256332" cy="16008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テキスト ボックス 13"/>
          <p:cNvSpPr txBox="1"/>
          <p:nvPr/>
        </p:nvSpPr>
        <p:spPr>
          <a:xfrm>
            <a:off x="626585" y="5606375"/>
            <a:ext cx="3499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クラスの皆で盛り上がって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とても楽しかったです。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83" y="-11707"/>
            <a:ext cx="3955516" cy="1323214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4">
              <a:lumMod val="75000"/>
              <a:alpha val="5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41115" y="7328894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115" y="7835284"/>
            <a:ext cx="62564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今回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のイベントを通し、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生徒主催でイベントを実行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経験を得ることができました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en-US" altLang="ja-JP" sz="8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クラス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の皆で交流し、コミュニケーションをとることで、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仲を良くでき、クラスをより</a:t>
            </a:r>
            <a:r>
              <a:rPr lang="ja-JP" altLang="en-US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一体化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させることができたので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とても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良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かったです。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326648" y="9374913"/>
            <a:ext cx="602405" cy="468923"/>
            <a:chOff x="6349552" y="9387422"/>
            <a:chExt cx="602405" cy="468923"/>
          </a:xfrm>
        </p:grpSpPr>
        <p:sp>
          <p:nvSpPr>
            <p:cNvPr id="18" name="楕円 17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349552" y="9437217"/>
              <a:ext cx="60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15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4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27617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629481"/>
            <a:ext cx="6858000" cy="6276175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72495" y="1255925"/>
            <a:ext cx="6715892" cy="855629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7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165562" y="1353711"/>
            <a:ext cx="6529758" cy="8360718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7960" y="2316866"/>
            <a:ext cx="660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当日に発表されたテーマに沿ったゲームを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人一組で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時間で作成！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8" y="3136750"/>
            <a:ext cx="2827172" cy="1590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5" y="7089534"/>
            <a:ext cx="2952071" cy="16605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19" y="7089534"/>
            <a:ext cx="2952072" cy="16605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" name="テキスト ボックス 19"/>
          <p:cNvSpPr txBox="1"/>
          <p:nvPr/>
        </p:nvSpPr>
        <p:spPr>
          <a:xfrm>
            <a:off x="341115" y="5310389"/>
            <a:ext cx="545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ハッカソン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でのポイント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41115" y="6023404"/>
            <a:ext cx="607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チーム内で常にコミュニケーションをとり、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進行情報の共有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が大事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1115" y="1681487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イベント内容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050" name="Picture 2" descr="https://media.discordapp.net/attachments/567594338029404162/781733059548413952/HG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0" y="-496449"/>
            <a:ext cx="5903986" cy="19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96" y="3141567"/>
            <a:ext cx="2845450" cy="1585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7" name="グループ化 16"/>
          <p:cNvGrpSpPr/>
          <p:nvPr/>
        </p:nvGrpSpPr>
        <p:grpSpPr>
          <a:xfrm>
            <a:off x="41052" y="9387422"/>
            <a:ext cx="694680" cy="468923"/>
            <a:chOff x="6359430" y="9387422"/>
            <a:chExt cx="694680" cy="468923"/>
          </a:xfrm>
        </p:grpSpPr>
        <p:sp>
          <p:nvSpPr>
            <p:cNvPr id="18" name="楕円 17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359430" y="9437339"/>
              <a:ext cx="69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16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410308" y="4916829"/>
            <a:ext cx="33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時間が表示され焦ります。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35720" y="4916829"/>
            <a:ext cx="33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多くの参加者！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27252" y="8862920"/>
            <a:ext cx="33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企画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の話し合い中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35720" y="8847861"/>
            <a:ext cx="33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おやつは大事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！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276175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629481"/>
            <a:ext cx="6858000" cy="6276175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71053" y="97525"/>
            <a:ext cx="6715892" cy="686243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7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64120" y="187569"/>
            <a:ext cx="6529758" cy="6670431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1115" y="45796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ゲーム制作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41115" y="3958063"/>
            <a:ext cx="382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作品試遊会＆投票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68923" y="920325"/>
            <a:ext cx="622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今回のハッカソンのテーマは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「極力デバイスに触れない」</a:t>
            </a:r>
            <a:r>
              <a:rPr lang="en-US" altLang="ja-JP" sz="2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,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「</a:t>
            </a:r>
            <a:r>
              <a:rPr lang="en-US" altLang="ja-JP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distance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」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2242273"/>
            <a:ext cx="2753008" cy="15485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8" y="2265821"/>
            <a:ext cx="3124201" cy="1590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5" y="5313854"/>
            <a:ext cx="2125805" cy="1195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7" name="テキスト ボックス 26"/>
          <p:cNvSpPr txBox="1"/>
          <p:nvPr/>
        </p:nvSpPr>
        <p:spPr>
          <a:xfrm>
            <a:off x="468923" y="4569998"/>
            <a:ext cx="60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各グループが作ったゲームを参加者全員がプレイして、面白い作品を投票します。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37" y="5313854"/>
            <a:ext cx="2125806" cy="1197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テキスト ボックス 3"/>
          <p:cNvSpPr txBox="1"/>
          <p:nvPr/>
        </p:nvSpPr>
        <p:spPr>
          <a:xfrm>
            <a:off x="468923" y="1695774"/>
            <a:ext cx="59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私たちのチームはチキンレースゲームを制作しました。</a:t>
            </a:r>
          </a:p>
          <a:p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7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164120" y="7186380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41115" y="7328894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6326649" y="9397324"/>
            <a:ext cx="602405" cy="468923"/>
            <a:chOff x="6349552" y="9387422"/>
            <a:chExt cx="602405" cy="468923"/>
          </a:xfrm>
        </p:grpSpPr>
        <p:sp>
          <p:nvSpPr>
            <p:cNvPr id="40" name="楕円 39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49552" y="9437217"/>
              <a:ext cx="60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17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341115" y="7795364"/>
            <a:ext cx="65168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制作途中で仕様変更が入り時間内に完成し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なく、企画＆仕様を決めるときにメンバー全員でもっと話し合うべきでした。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ハッカソンを通し仕様を全員で確認し、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それぞれの役割の目線から指摘することの大切さ、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スケジュール管理と常に進行状況の確認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の大切さを学びました。</a:t>
            </a:r>
          </a:p>
          <a:p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22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5999"/>
          </a:xfrm>
          <a:prstGeom prst="rect">
            <a:avLst/>
          </a:prstGeom>
        </p:spPr>
      </p:pic>
      <p:sp>
        <p:nvSpPr>
          <p:cNvPr id="18" name="角丸四角形 17"/>
          <p:cNvSpPr/>
          <p:nvPr/>
        </p:nvSpPr>
        <p:spPr>
          <a:xfrm>
            <a:off x="172910" y="923330"/>
            <a:ext cx="6512179" cy="8888885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9415" y="0"/>
            <a:ext cx="2778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  <a:endParaRPr kumimoji="1" lang="ja-JP" altLang="en-US" sz="5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2383" y="1345195"/>
            <a:ext cx="432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C</a:t>
            </a:r>
            <a:r>
              <a:rPr lang="ja-JP" altLang="en-US" sz="36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言語作品集</a:t>
            </a:r>
            <a:endParaRPr kumimoji="1" lang="ja-JP" altLang="en-US" sz="36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8582" y="3538138"/>
            <a:ext cx="502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C++</a:t>
            </a:r>
            <a:r>
              <a:rPr lang="ja-JP" altLang="en-US" sz="36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作品集</a:t>
            </a:r>
            <a:r>
              <a:rPr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</a:t>
            </a:r>
            <a:r>
              <a:rPr lang="en-US" altLang="ja-JP" sz="3600" dirty="0" smtClean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POINT!!</a:t>
            </a:r>
            <a:endParaRPr kumimoji="1" lang="ja-JP" altLang="en-US" sz="3600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2374" y="5986234"/>
            <a:ext cx="4325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イベント集</a:t>
            </a:r>
            <a:endParaRPr kumimoji="1" lang="ja-JP" altLang="en-US" sz="36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591" y="2117548"/>
            <a:ext cx="375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P.   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シューティングゲーム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9590" y="2650470"/>
            <a:ext cx="375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P.   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アクションゲーム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9592" y="4318810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P.   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シューティングゲーム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9593" y="4855427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</a:t>
            </a:r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P. 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ハッカソン作品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591" y="5387006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０</a:t>
            </a:r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チーム制作作品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9591" y="6759696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オープンキャンパス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9590" y="7238111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作品発表会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9589" y="7714290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14P.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キャラバン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9589" y="8190469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15P.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ゲーム大会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9588" y="8666648"/>
            <a:ext cx="727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16P. 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ハッカソン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5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71" y="0"/>
            <a:ext cx="422029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91617" y="865867"/>
            <a:ext cx="6260123" cy="4845792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291617" y="6398560"/>
            <a:ext cx="6260123" cy="3348605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75385" y="68912"/>
            <a:ext cx="239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自己紹介</a:t>
            </a:r>
            <a:endParaRPr kumimoji="1" lang="ja-JP" altLang="en-US" sz="2800" u="sng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57094" y="985972"/>
            <a:ext cx="3994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名前 　　　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二階堂 汰一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生年月日</a:t>
            </a:r>
            <a:r>
              <a:rPr lang="en-US" altLang="ja-JP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 </a:t>
            </a:r>
            <a:r>
              <a:rPr lang="ja-JP" altLang="en-US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　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2000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 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 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出身地　　　 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北海道 室蘭市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特技 　　　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サックス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85290" y="5714708"/>
            <a:ext cx="143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スキル</a:t>
            </a:r>
            <a:endParaRPr lang="en-US" altLang="ja-JP" sz="3200" u="sng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27" name="図 26" descr="【Excel2016】「ブックの共有」を校閲タブ（リボン）に表示する方法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02" y="7983103"/>
            <a:ext cx="388360" cy="447083"/>
          </a:xfrm>
          <a:prstGeom prst="rect">
            <a:avLst/>
          </a:prstGeom>
        </p:spPr>
      </p:pic>
      <p:pic>
        <p:nvPicPr>
          <p:cNvPr id="28" name="図 27" descr="Academy - BetterCloud Monito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35" y="7976076"/>
            <a:ext cx="469254" cy="469254"/>
          </a:xfrm>
          <a:prstGeom prst="rect">
            <a:avLst/>
          </a:prstGeom>
        </p:spPr>
      </p:pic>
      <p:pic>
        <p:nvPicPr>
          <p:cNvPr id="17" name="図 16" descr="&lt;strong&gt;Maya&lt;/strong&gt; 無償ダウンロード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38" y="7016369"/>
            <a:ext cx="500930" cy="500930"/>
          </a:xfrm>
          <a:prstGeom prst="rect">
            <a:avLst/>
          </a:prstGeom>
        </p:spPr>
      </p:pic>
      <p:pic>
        <p:nvPicPr>
          <p:cNvPr id="19" name="図 18" descr="Adobe &lt;strong&gt;Photoshop 2021&lt;/strong&gt; v22.0.0.10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9" y="8091731"/>
            <a:ext cx="469254" cy="469254"/>
          </a:xfrm>
          <a:prstGeom prst="rect">
            <a:avLst/>
          </a:prstGeom>
        </p:spPr>
      </p:pic>
      <p:pic>
        <p:nvPicPr>
          <p:cNvPr id="20" name="図 19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9" y="7035836"/>
            <a:ext cx="417532" cy="417532"/>
          </a:xfrm>
          <a:prstGeom prst="rect">
            <a:avLst/>
          </a:prstGeom>
        </p:spPr>
      </p:pic>
      <p:pic>
        <p:nvPicPr>
          <p:cNvPr id="26" name="図 25" descr="Файл:&lt;strong&gt;Unity&lt;/strong&gt; Logo.png — Википедия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2" y="7011309"/>
            <a:ext cx="523014" cy="523014"/>
          </a:xfrm>
          <a:prstGeom prst="rect">
            <a:avLst/>
          </a:prstGeom>
        </p:spPr>
      </p:pic>
      <p:pic>
        <p:nvPicPr>
          <p:cNvPr id="29" name="図 28" descr="&lt;strong&gt;Unreal Engine&lt;/strong&gt; - Wikipedia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94" y="7020211"/>
            <a:ext cx="465879" cy="554849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41" y="7040624"/>
            <a:ext cx="417532" cy="41753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20046" y="6529433"/>
            <a:ext cx="23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4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0046" y="7567836"/>
            <a:ext cx="153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画像作成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4654" y="6495921"/>
            <a:ext cx="2051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モデル作成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52" y="7035836"/>
            <a:ext cx="479310" cy="50093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3915507" y="7534323"/>
            <a:ext cx="237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企画・シート作成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20046" y="8598599"/>
            <a:ext cx="240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バージョン管理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9" y="9092639"/>
            <a:ext cx="443088" cy="4430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87" y="8971181"/>
            <a:ext cx="687014" cy="687014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3915506" y="8560985"/>
            <a:ext cx="237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オンライン</a:t>
            </a:r>
            <a:endParaRPr kumimoji="1" lang="ja-JP" altLang="en-US" sz="24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35" y="9106475"/>
            <a:ext cx="417237" cy="41723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96" y="9091091"/>
            <a:ext cx="431689" cy="43168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70" y="9090695"/>
            <a:ext cx="498414" cy="407558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326042" y="3071474"/>
            <a:ext cx="574871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</a:t>
            </a:r>
            <a:r>
              <a:rPr kumimoji="1" lang="ja-JP" altLang="en-US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恐竜や化石</a:t>
            </a:r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が大好き！</a:t>
            </a:r>
            <a:endParaRPr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</a:t>
            </a:r>
            <a:r>
              <a:rPr lang="ja-JP" altLang="en-US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友達と過ごす時間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が大好き！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</a:t>
            </a:r>
            <a:r>
              <a:rPr lang="ja-JP" altLang="en-US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音楽を聴く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のが大好き！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</a:t>
            </a:r>
            <a:r>
              <a:rPr lang="en-US" altLang="ja-JP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FPS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が大好き！</a:t>
            </a:r>
            <a:endParaRPr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675"/>
          <a:stretch/>
        </p:blipFill>
        <p:spPr>
          <a:xfrm>
            <a:off x="95729" y="591298"/>
            <a:ext cx="2403575" cy="2243041"/>
          </a:xfrm>
          <a:prstGeom prst="round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08" y="3165367"/>
            <a:ext cx="2450762" cy="18380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37" name="グループ化 36"/>
          <p:cNvGrpSpPr/>
          <p:nvPr/>
        </p:nvGrpSpPr>
        <p:grpSpPr>
          <a:xfrm>
            <a:off x="6362709" y="9387422"/>
            <a:ext cx="546868" cy="468923"/>
            <a:chOff x="6362709" y="9387422"/>
            <a:chExt cx="546868" cy="468923"/>
          </a:xfrm>
        </p:grpSpPr>
        <p:sp>
          <p:nvSpPr>
            <p:cNvPr id="34" name="楕円 33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6432590" y="9437217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27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0" y="0"/>
            <a:ext cx="6858000" cy="9905999"/>
            <a:chOff x="0" y="0"/>
            <a:chExt cx="6858000" cy="9905999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5143500"/>
            </a:xfrm>
            <a:prstGeom prst="rect">
              <a:avLst/>
            </a:prstGeom>
            <a:effectLst>
              <a:glow>
                <a:schemeClr val="accent1">
                  <a:alpha val="90000"/>
                </a:schemeClr>
              </a:glow>
            </a:effectLst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97314"/>
              <a:ext cx="6858000" cy="5008685"/>
            </a:xfrm>
            <a:prstGeom prst="rect">
              <a:avLst/>
            </a:prstGeom>
          </p:spPr>
        </p:pic>
      </p:grpSp>
      <p:sp>
        <p:nvSpPr>
          <p:cNvPr id="31" name="角丸四角形 30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71053" y="1867554"/>
            <a:ext cx="6715892" cy="509240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164121" y="1961554"/>
            <a:ext cx="6529758" cy="4923827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1412" y="4627128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10831" y="5131909"/>
            <a:ext cx="5346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         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横スクロール</a:t>
            </a:r>
            <a:r>
              <a:rPr kumimoji="1" lang="en-US" altLang="ja-JP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2D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シューティング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     </a:t>
            </a:r>
            <a:r>
              <a:rPr lang="en-US" altLang="ja-JP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kumimoji="1"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対応デバイス　キーボード</a:t>
            </a:r>
            <a:endParaRPr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実行環境 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  <a:r>
              <a:rPr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  </a:t>
            </a:r>
            <a:r>
              <a:rPr lang="en-US" altLang="ja-JP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Windows10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164121" y="7202128"/>
            <a:ext cx="6529758" cy="246170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0831" y="7425190"/>
            <a:ext cx="62520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開発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環境</a:t>
            </a:r>
            <a:r>
              <a:rPr lang="en-US" altLang="ja-JP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使用言語    使用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ソフト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Visual 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Studio 2015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</a:t>
            </a: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DirectX 9</a:t>
            </a: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制作人数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期間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</a:t>
            </a:r>
            <a:r>
              <a:rPr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か月</a:t>
            </a:r>
            <a:endParaRPr lang="en-US" altLang="ja-JP" sz="20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          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91412" y="733557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制作情報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1412" y="2181669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紹介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1412" y="2762193"/>
            <a:ext cx="637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次々と迫る音符たちを撃ち倒していこう！</a:t>
            </a:r>
            <a:endParaRPr kumimoji="1" lang="ja-JP" altLang="en-US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08" y="89681"/>
            <a:ext cx="4762500" cy="1590675"/>
          </a:xfrm>
          <a:prstGeom prst="rect">
            <a:avLst/>
          </a:prstGeom>
        </p:spPr>
      </p:pic>
      <p:pic>
        <p:nvPicPr>
          <p:cNvPr id="19" name="図 18" descr="Adobe &lt;strong&gt;Photoshop 2021&lt;/strong&gt; v22.0.0.10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4" y="8262682"/>
            <a:ext cx="485947" cy="485947"/>
          </a:xfrm>
          <a:prstGeom prst="rect">
            <a:avLst/>
          </a:prstGeom>
        </p:spPr>
      </p:pic>
      <p:pic>
        <p:nvPicPr>
          <p:cNvPr id="20" name="図 19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8270666"/>
            <a:ext cx="432385" cy="43238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0" y="8282078"/>
            <a:ext cx="432385" cy="43238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6" y="3210287"/>
            <a:ext cx="2302672" cy="12475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円形吹き出し 6"/>
          <p:cNvSpPr/>
          <p:nvPr/>
        </p:nvSpPr>
        <p:spPr>
          <a:xfrm>
            <a:off x="3186698" y="3177744"/>
            <a:ext cx="3424528" cy="1480179"/>
          </a:xfrm>
          <a:prstGeom prst="wedgeEllipseCallout">
            <a:avLst>
              <a:gd name="adj1" fmla="val -55679"/>
              <a:gd name="adj2" fmla="val -370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3795" y="3563890"/>
            <a:ext cx="363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右から流れてくる音符が</a:t>
            </a:r>
            <a:endParaRPr kumimoji="1"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🎼を越える前に倒せ！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44331" y="9387422"/>
            <a:ext cx="536317" cy="468923"/>
            <a:chOff x="6362709" y="9387422"/>
            <a:chExt cx="536317" cy="468923"/>
          </a:xfrm>
        </p:grpSpPr>
        <p:sp>
          <p:nvSpPr>
            <p:cNvPr id="27" name="楕円 26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6422039" y="9404233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2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6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0" y="0"/>
            <a:ext cx="6858000" cy="9905999"/>
            <a:chOff x="0" y="0"/>
            <a:chExt cx="6858000" cy="9905999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5143500"/>
            </a:xfrm>
            <a:prstGeom prst="rect">
              <a:avLst/>
            </a:prstGeom>
            <a:effectLst>
              <a:glow>
                <a:schemeClr val="accent1">
                  <a:alpha val="90000"/>
                </a:schemeClr>
              </a:glow>
            </a:effectLst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97314"/>
              <a:ext cx="6858000" cy="5008685"/>
            </a:xfrm>
            <a:prstGeom prst="rect">
              <a:avLst/>
            </a:prstGeom>
          </p:spPr>
        </p:pic>
      </p:grpSp>
      <p:sp>
        <p:nvSpPr>
          <p:cNvPr id="6" name="角丸四角形 5"/>
          <p:cNvSpPr/>
          <p:nvPr/>
        </p:nvSpPr>
        <p:spPr>
          <a:xfrm>
            <a:off x="71053" y="7097663"/>
            <a:ext cx="6715892" cy="26706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64120" y="7186378"/>
            <a:ext cx="6529758" cy="2493198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9190" y="7294122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を終えての感想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71053" y="97523"/>
            <a:ext cx="6715892" cy="686243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64120" y="209164"/>
            <a:ext cx="6529758" cy="6670431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1488" y="43868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アピールポイント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33998" y="3496245"/>
            <a:ext cx="3997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弾を直線に発射させることで、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ーと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敵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を合わせないと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当たらないようにしました。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0" y="4998537"/>
            <a:ext cx="2409170" cy="8899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テキスト ボックス 16"/>
          <p:cNvSpPr txBox="1"/>
          <p:nvPr/>
        </p:nvSpPr>
        <p:spPr>
          <a:xfrm>
            <a:off x="2804116" y="5125908"/>
            <a:ext cx="30863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音符の音を出すために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自分で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BGM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を作りました。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69190" y="7804880"/>
            <a:ext cx="6354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初めての</a:t>
            </a:r>
            <a:r>
              <a:rPr lang="en-US" altLang="ja-JP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C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言語を用いたゲーム制作で、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敵や弾との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当たり</a:t>
            </a:r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判定</a:t>
            </a:r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の実装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がとても大変でした。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作品発表会ではゲームのアイデアが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良いと評価してもらい嬉しかったです。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5" y="3117149"/>
            <a:ext cx="2409171" cy="1435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4" name="グループ化 23"/>
          <p:cNvGrpSpPr/>
          <p:nvPr/>
        </p:nvGrpSpPr>
        <p:grpSpPr>
          <a:xfrm>
            <a:off x="377714" y="1159251"/>
            <a:ext cx="2377361" cy="1617716"/>
            <a:chOff x="2262554" y="3428999"/>
            <a:chExt cx="3188677" cy="257175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04"/>
            <a:stretch/>
          </p:blipFill>
          <p:spPr>
            <a:xfrm>
              <a:off x="2262554" y="3428999"/>
              <a:ext cx="3188677" cy="257175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54433" y="3960235"/>
              <a:ext cx="217448" cy="217448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54433" y="4315389"/>
              <a:ext cx="217448" cy="217448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54433" y="4670383"/>
              <a:ext cx="217448" cy="217448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54433" y="5143008"/>
              <a:ext cx="217448" cy="217448"/>
            </a:xfrm>
            <a:prstGeom prst="rect">
              <a:avLst/>
            </a:prstGeom>
          </p:spPr>
        </p:pic>
      </p:grpSp>
      <p:sp>
        <p:nvSpPr>
          <p:cNvPr id="32" name="上下矢印 31"/>
          <p:cNvSpPr/>
          <p:nvPr/>
        </p:nvSpPr>
        <p:spPr>
          <a:xfrm>
            <a:off x="2196105" y="1413591"/>
            <a:ext cx="220980" cy="112503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26128" y="1427489"/>
            <a:ext cx="4124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プレイヤー移動を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高いソ～低いレの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段階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で制御し、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五線譜と合わせました。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6362709" y="9387422"/>
            <a:ext cx="541824" cy="468923"/>
            <a:chOff x="6362709" y="9387422"/>
            <a:chExt cx="541824" cy="468923"/>
          </a:xfrm>
        </p:grpSpPr>
        <p:sp>
          <p:nvSpPr>
            <p:cNvPr id="28" name="楕円 27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427546" y="9437358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cxnSp>
        <p:nvCxnSpPr>
          <p:cNvPr id="25" name="直線コネクタ 24"/>
          <p:cNvCxnSpPr/>
          <p:nvPr/>
        </p:nvCxnSpPr>
        <p:spPr>
          <a:xfrm flipV="1">
            <a:off x="1226135" y="1402820"/>
            <a:ext cx="53209" cy="100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1279344" y="1402820"/>
            <a:ext cx="6447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1198283" y="1182594"/>
            <a:ext cx="1932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プレイヤー</a:t>
            </a:r>
            <a:endParaRPr kumimoji="1" lang="ja-JP" altLang="en-US" sz="10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 flipV="1">
            <a:off x="1719170" y="3494115"/>
            <a:ext cx="147730" cy="248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866900" y="3494115"/>
            <a:ext cx="1943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1804845" y="3278560"/>
            <a:ext cx="1932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弾</a:t>
            </a:r>
            <a:endParaRPr kumimoji="1" lang="ja-JP" altLang="en-US" sz="10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37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58000" cy="9906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9"/>
          <a:stretch/>
        </p:blipFill>
        <p:spPr>
          <a:xfrm>
            <a:off x="0" y="7929797"/>
            <a:ext cx="6858000" cy="19762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3" t="21609" r="12131" b="58281"/>
          <a:stretch/>
        </p:blipFill>
        <p:spPr>
          <a:xfrm>
            <a:off x="5056297" y="8400736"/>
            <a:ext cx="989351" cy="1034323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64121" y="7202128"/>
            <a:ext cx="6529758" cy="2461702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71053" y="1867554"/>
            <a:ext cx="6715892" cy="5092404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64121" y="1958741"/>
            <a:ext cx="6529758" cy="492382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1412" y="733557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制作情報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0831" y="7425190"/>
            <a:ext cx="625207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開発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環境</a:t>
            </a:r>
            <a:r>
              <a:rPr lang="en-US" altLang="ja-JP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言語     使用ソフト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Visual Studio 2015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</a:t>
            </a: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DirectX 9</a:t>
            </a: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制作人数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期間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</a:t>
            </a:r>
            <a:r>
              <a:rPr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１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か月</a:t>
            </a:r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          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5" y="103177"/>
            <a:ext cx="5404484" cy="169552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61791" y="2636686"/>
            <a:ext cx="651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『</a:t>
            </a:r>
            <a:r>
              <a:rPr kumimoji="1" lang="ja-JP" altLang="en-US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天国の塔</a:t>
            </a:r>
            <a:r>
              <a:rPr kumimoji="1" lang="en-US" altLang="ja-JP" sz="2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』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というゲームを再現したゲームです。</a:t>
            </a:r>
            <a:endParaRPr kumimoji="1"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触れてはいけないブロックを避けながらゴールを目指そう</a:t>
            </a:r>
            <a:endParaRPr kumimoji="1" lang="en-US" altLang="ja-JP" sz="20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2" name="図 21" descr="Adobe &lt;strong&gt;Photoshop 2021&lt;/strong&gt; v22.0.0.10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4" y="8262682"/>
            <a:ext cx="485947" cy="485947"/>
          </a:xfrm>
          <a:prstGeom prst="rect">
            <a:avLst/>
          </a:prstGeom>
        </p:spPr>
      </p:pic>
      <p:pic>
        <p:nvPicPr>
          <p:cNvPr id="23" name="図 22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8270666"/>
            <a:ext cx="432385" cy="43238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0" y="8282078"/>
            <a:ext cx="432385" cy="4323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88" y="3431954"/>
            <a:ext cx="1435232" cy="1077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46" y="3418864"/>
            <a:ext cx="1435232" cy="10705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テキスト ボックス 20"/>
          <p:cNvSpPr txBox="1"/>
          <p:nvPr/>
        </p:nvSpPr>
        <p:spPr>
          <a:xfrm>
            <a:off x="291412" y="4627128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0831" y="5131909"/>
            <a:ext cx="5346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       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2D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   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対応デバイス　キーボード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実行環境 　　 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Windows10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1412" y="2181669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紹介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44331" y="9387422"/>
            <a:ext cx="525723" cy="468923"/>
            <a:chOff x="6362709" y="9387422"/>
            <a:chExt cx="525723" cy="468923"/>
          </a:xfrm>
        </p:grpSpPr>
        <p:sp>
          <p:nvSpPr>
            <p:cNvPr id="28" name="楕円 27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6411445" y="9437041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4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5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9"/>
          <a:stretch/>
        </p:blipFill>
        <p:spPr>
          <a:xfrm>
            <a:off x="0" y="7929797"/>
            <a:ext cx="6858000" cy="19762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3" t="21609" r="12131" b="58281"/>
          <a:stretch/>
        </p:blipFill>
        <p:spPr>
          <a:xfrm>
            <a:off x="5056297" y="8400736"/>
            <a:ext cx="989351" cy="1034323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71053" y="7097663"/>
            <a:ext cx="6715892" cy="2670629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164120" y="7206882"/>
            <a:ext cx="6529758" cy="249005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1488" y="7232783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を終えての感想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71053" y="97523"/>
            <a:ext cx="6715892" cy="6862434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64120" y="191762"/>
            <a:ext cx="6529758" cy="667043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71488" y="43868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アピールポイント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5" y="5026923"/>
            <a:ext cx="1115959" cy="832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7" y="5011237"/>
            <a:ext cx="1120171" cy="8281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62" y="5025518"/>
            <a:ext cx="1111748" cy="8352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81" y="5025518"/>
            <a:ext cx="1115959" cy="838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1" name="テキスト ボックス 30"/>
          <p:cNvSpPr txBox="1"/>
          <p:nvPr/>
        </p:nvSpPr>
        <p:spPr>
          <a:xfrm>
            <a:off x="702900" y="6025236"/>
            <a:ext cx="547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ステージ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のゴールに入ると、次のステージの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開始地点から始まる、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マップ遷移を実装しました。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80143" y="1164675"/>
            <a:ext cx="389213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プレイヤーとブロックの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当たり判定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を実装しました。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条件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文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の間違いですり抜けてしまい、全方位の当たり判定にとても時間がかかりました。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62996" y="2999174"/>
            <a:ext cx="3574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目標の作品を再現するために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全てのテクスチャ</a:t>
            </a:r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自分で制作しました。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テクスチャ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アニメーション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など用途に合わせたテクスチャを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作る大変さを学びました。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1488" y="7735853"/>
            <a:ext cx="60809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C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言語での初めての</a:t>
            </a:r>
            <a:r>
              <a:rPr kumimoji="1" lang="en-US" altLang="ja-JP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2D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アクションゲーム制作で、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マップオブジェクトとの当たり判定の実装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に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とても苦戦しました。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プレイヤーの慣性、ジャンプなどアクションゲーム制作で必要な要素を新たに学ぶことができました。</a:t>
            </a:r>
            <a:endParaRPr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dirty="0" smtClean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9" y="1164675"/>
            <a:ext cx="2011784" cy="14962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9" y="3105780"/>
            <a:ext cx="2011784" cy="14835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4" name="グループ化 23"/>
          <p:cNvGrpSpPr/>
          <p:nvPr/>
        </p:nvGrpSpPr>
        <p:grpSpPr>
          <a:xfrm>
            <a:off x="6362709" y="9387422"/>
            <a:ext cx="542524" cy="468923"/>
            <a:chOff x="6362709" y="9387422"/>
            <a:chExt cx="542524" cy="468923"/>
          </a:xfrm>
        </p:grpSpPr>
        <p:sp>
          <p:nvSpPr>
            <p:cNvPr id="25" name="楕円 24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428246" y="9423788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5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4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1" y="1523998"/>
            <a:ext cx="9906003" cy="68580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75" y="173842"/>
            <a:ext cx="4795648" cy="151986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71053" y="7097665"/>
            <a:ext cx="6715892" cy="2670629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164121" y="7202128"/>
            <a:ext cx="6529758" cy="2461702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10831" y="7425190"/>
            <a:ext cx="6252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開発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環境</a:t>
            </a:r>
            <a:r>
              <a:rPr lang="en-US" altLang="ja-JP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言語     使用ソフト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Visual 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Studio 2015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C++</a:t>
            </a:r>
          </a:p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DirectX 9</a:t>
            </a:r>
          </a:p>
          <a:p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制作人数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制作</a:t>
            </a:r>
            <a:r>
              <a:rPr lang="ja-JP" altLang="en-US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期間</a:t>
            </a:r>
            <a:endParaRPr lang="en-US" altLang="ja-JP" sz="24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lang="ja-JP" altLang="en-US" sz="2000" dirty="0" smtClean="0">
                <a:solidFill>
                  <a:schemeClr val="bg2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</a:t>
            </a:r>
            <a:r>
              <a:rPr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2400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か月</a:t>
            </a:r>
            <a:endParaRPr lang="en-US" altLang="ja-JP" sz="2000" dirty="0" smtClean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          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	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3" r="66138" b="1"/>
          <a:stretch/>
        </p:blipFill>
        <p:spPr>
          <a:xfrm rot="11828368">
            <a:off x="5781989" y="522464"/>
            <a:ext cx="891499" cy="100642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/>
          <a:stretch/>
        </p:blipFill>
        <p:spPr>
          <a:xfrm rot="20165259">
            <a:off x="-135562" y="254808"/>
            <a:ext cx="1302297" cy="1054672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>
          <a:xfrm>
            <a:off x="71053" y="1867554"/>
            <a:ext cx="6715892" cy="5092404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64120" y="1960237"/>
            <a:ext cx="6529758" cy="492382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6126">
            <a:off x="5788460" y="2122630"/>
            <a:ext cx="625483" cy="62548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291412" y="7335572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制作情報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0" name="図 29" descr="Adobe &lt;strong&gt;Photoshop 2021&lt;/strong&gt; v22.0.0.10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4" y="8262682"/>
            <a:ext cx="485947" cy="485947"/>
          </a:xfrm>
          <a:prstGeom prst="rect">
            <a:avLst/>
          </a:prstGeom>
        </p:spPr>
      </p:pic>
      <p:pic>
        <p:nvPicPr>
          <p:cNvPr id="31" name="図 30" descr="2012, microsoft, &lt;strong&gt;visualstudio&lt;/strong&gt;, &lt;strong&gt;2015&lt;/strong&gt; &lt;strong&gt;icon&lt;/strong&gt;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8270666"/>
            <a:ext cx="432385" cy="43238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0" y="8282078"/>
            <a:ext cx="432385" cy="4323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6" y="3188829"/>
            <a:ext cx="1443986" cy="1397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58" y="3188829"/>
            <a:ext cx="1443986" cy="1391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5" name="テキスト ボックス 24"/>
          <p:cNvSpPr txBox="1"/>
          <p:nvPr/>
        </p:nvSpPr>
        <p:spPr>
          <a:xfrm>
            <a:off x="291412" y="4627128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0831" y="5131909"/>
            <a:ext cx="68233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         　縦スクロール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2D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シューティング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     　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対応デバイス　　推奨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 </a:t>
            </a:r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ゲームパッド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(DirectInput)</a:t>
            </a:r>
          </a:p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　　　　　　　　　　　　キーボード　　　　　　　　　　　　　　　　　　　　　　　　　　　　　　　　　　　　　　　　　　　　　実行環境 　　 　 </a:t>
            </a:r>
            <a:r>
              <a:rPr lang="en-US" altLang="ja-JP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Windows10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91412" y="2181669"/>
            <a:ext cx="26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紹介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91412" y="2762193"/>
            <a:ext cx="637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宇宙を舞台に多彩な弾幕を突破しながらボスを倒そう！</a:t>
            </a:r>
          </a:p>
        </p:txBody>
      </p:sp>
      <p:grpSp>
        <p:nvGrpSpPr>
          <p:cNvPr id="23" name="グループ化 22"/>
          <p:cNvGrpSpPr/>
          <p:nvPr/>
        </p:nvGrpSpPr>
        <p:grpSpPr>
          <a:xfrm>
            <a:off x="44331" y="9387422"/>
            <a:ext cx="522572" cy="468923"/>
            <a:chOff x="6362709" y="9387422"/>
            <a:chExt cx="522572" cy="468923"/>
          </a:xfrm>
        </p:grpSpPr>
        <p:sp>
          <p:nvSpPr>
            <p:cNvPr id="24" name="楕円 23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6408294" y="9412473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6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7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1" y="1523999"/>
            <a:ext cx="9906002" cy="685799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71053" y="7097663"/>
            <a:ext cx="6715892" cy="2670629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64120" y="7186378"/>
            <a:ext cx="6529758" cy="249319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1488" y="721107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</a:t>
            </a:r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を終えての感想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71053" y="97523"/>
            <a:ext cx="6715892" cy="6862434"/>
          </a:xfrm>
          <a:prstGeom prst="round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164120" y="187567"/>
            <a:ext cx="6529758" cy="667043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488" y="438687"/>
            <a:ext cx="3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アピールポイント</a:t>
            </a:r>
            <a:endParaRPr kumimoji="1" lang="ja-JP" altLang="en-US" sz="2800" u="sng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0" y="1007246"/>
            <a:ext cx="1667887" cy="1533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2438400" y="1195754"/>
            <a:ext cx="42554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プレイヤーと敵の位置を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三角関数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で求めて時間差で変化する方向弾を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実装しました。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1488" y="7616391"/>
            <a:ext cx="598754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今回の制作は初の</a:t>
            </a:r>
            <a:r>
              <a:rPr kumimoji="1" lang="en-US" altLang="ja-JP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C++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を使用し、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オブジェクト指向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を用いて作ることで</a:t>
            </a:r>
            <a:r>
              <a:rPr kumimoji="1" lang="en-US" altLang="ja-JP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C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言語より効率的にプログラミングができました。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sz="8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ゲーム内では初の試みが多く、</a:t>
            </a:r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数学を使った弾幕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外部ファイルを使用した</a:t>
            </a:r>
            <a:r>
              <a:rPr lang="ja-JP" altLang="en-US" sz="2200" b="1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リプレイ機能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が実装でき、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とても嬉しかったです。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25070" y="3109752"/>
            <a:ext cx="344665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 dirty="0" smtClean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ソケット通信</a:t>
            </a:r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を使用して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サーバー側で外部ファイルに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ランキング情報を管理、</a:t>
            </a:r>
            <a:endParaRPr kumimoji="1" lang="en-US" altLang="ja-JP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その情報をゲーム側に送信して実装しました。</a:t>
            </a: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2" y="3002627"/>
            <a:ext cx="1807601" cy="16915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90" y="3002627"/>
            <a:ext cx="746295" cy="16960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0" y="4904502"/>
            <a:ext cx="1815090" cy="1743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テキスト ボックス 22"/>
          <p:cNvSpPr txBox="1"/>
          <p:nvPr/>
        </p:nvSpPr>
        <p:spPr>
          <a:xfrm>
            <a:off x="2531467" y="5187802"/>
            <a:ext cx="4162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プレイヤーの入力情報を外部ファイルに保存して</a:t>
            </a:r>
            <a:r>
              <a:rPr kumimoji="1" lang="ja-JP" altLang="en-US" sz="2200" b="1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リプレイ機能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を実装しました。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9" name="グループ化 18"/>
          <p:cNvGrpSpPr/>
          <p:nvPr/>
        </p:nvGrpSpPr>
        <p:grpSpPr>
          <a:xfrm>
            <a:off x="6362709" y="9387422"/>
            <a:ext cx="546868" cy="468923"/>
            <a:chOff x="6362709" y="9387422"/>
            <a:chExt cx="546868" cy="468923"/>
          </a:xfrm>
        </p:grpSpPr>
        <p:sp>
          <p:nvSpPr>
            <p:cNvPr id="21" name="楕円 20"/>
            <p:cNvSpPr/>
            <p:nvPr/>
          </p:nvSpPr>
          <p:spPr>
            <a:xfrm>
              <a:off x="6362709" y="9387422"/>
              <a:ext cx="468923" cy="468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6432590" y="9437217"/>
              <a:ext cx="47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7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5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3117</TotalTime>
  <Words>1522</Words>
  <Application>Microsoft Office PowerPoint</Application>
  <PresentationFormat>A4 210 x 297 mm</PresentationFormat>
  <Paragraphs>313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32" baseType="lpstr">
      <vt:lpstr>BIZ UDPゴシック</vt:lpstr>
      <vt:lpstr>BIZ UDゴシック</vt:lpstr>
      <vt:lpstr>HGP創英角ﾎﾟｯﾌﾟ体</vt:lpstr>
      <vt:lpstr>HGP明朝B</vt:lpstr>
      <vt:lpstr>HGS創英角ﾎﾟｯﾌﾟ体</vt:lpstr>
      <vt:lpstr>游ゴシック</vt:lpstr>
      <vt:lpstr>游ゴシック Light</vt:lpstr>
      <vt:lpstr>Algerian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2年2dシューティング(個人)2P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gsp025</dc:creator>
  <cp:lastModifiedBy>gsp025</cp:lastModifiedBy>
  <cp:revision>212</cp:revision>
  <dcterms:created xsi:type="dcterms:W3CDTF">2020-11-09T06:44:47Z</dcterms:created>
  <dcterms:modified xsi:type="dcterms:W3CDTF">2020-12-04T07:40:44Z</dcterms:modified>
</cp:coreProperties>
</file>